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verage" charset="0"/>
      <p:regular r:id="rId16"/>
    </p:embeddedFont>
    <p:embeddedFont>
      <p:font typeface="Oswald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5b12bf40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5b12bf40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beth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5a57c7c7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5a57c7c7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brianna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31841afbb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31841afbb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brianna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31841afbb_1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31841afbb_1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5c2a4a2a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5c2a4a2a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31841afb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31841afb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jordan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31841afb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31841afb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jordan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5b12bf40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5b12bf40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jordan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31841afbb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31841afbb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beth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31841afbb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31841afbb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beth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5a57c7c7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5a57c7c7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beth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5a57c7c7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5a57c7c7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beth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bElZBptFZ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ck.com/sleep-hygien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ettersleep.org/mattress-education/mattress-accessories/pillow-types/" TargetMode="External"/><Relationship Id="rId4" Type="http://schemas.openxmlformats.org/officeDocument/2006/relationships/hyperlink" Target="https://www.healthline.com/health/healthy-sleep/what-happens-to-your-body-when-you-lose-slee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nds.nih.gov/Disorders/Patient-Caregiver-Education/Understanding-Slee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289972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99999"/>
                </a:solidFill>
              </a:rPr>
              <a:t>Bethany, Brianna &amp; Jordan</a:t>
            </a:r>
            <a:endParaRPr sz="2200">
              <a:solidFill>
                <a:srgbClr val="999999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378675" y="1556950"/>
            <a:ext cx="4572000" cy="14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SLEEP HYGIENE</a:t>
            </a:r>
            <a:endParaRPr sz="4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Sleeping On Your Left Side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211650" y="1113175"/>
            <a:ext cx="8224200" cy="3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https://www.youtube.com/watch?v=UbElZBptFZg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7479" y="2053500"/>
            <a:ext cx="3980370" cy="265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Summary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Char char="●"/>
            </a:pPr>
            <a:r>
              <a:rPr lang="en" sz="1600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rPr>
              <a:t>Sleep hygiene is important for getting a good night's sleep</a:t>
            </a:r>
            <a:endParaRPr sz="1600">
              <a:solidFill>
                <a:srgbClr val="D9D9D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Char char="●"/>
            </a:pPr>
            <a:r>
              <a:rPr lang="en" sz="1600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rPr>
              <a:t>While you’re sleeping, your body is “resetting and healing” it also helps prevent certain diseases and keeps you healthy</a:t>
            </a:r>
            <a:endParaRPr sz="1600">
              <a:solidFill>
                <a:srgbClr val="D9D9D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Oswald"/>
              <a:buChar char="●"/>
            </a:pPr>
            <a:r>
              <a:rPr lang="en" sz="1600">
                <a:solidFill>
                  <a:srgbClr val="D9D9D9"/>
                </a:solidFill>
                <a:latin typeface="Oswald"/>
                <a:ea typeface="Oswald"/>
                <a:cs typeface="Oswald"/>
                <a:sym typeface="Oswald"/>
              </a:rPr>
              <a:t>There are many options for mattress and pillow types, find what’s best for you</a:t>
            </a:r>
            <a:endParaRPr sz="1600">
              <a:solidFill>
                <a:srgbClr val="D9D9D9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don’t practice good sleep hygiene</a:t>
            </a:r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immune system will weaken and you have a higher                                                   chance of being susceptible to pathogens therefore making it                                   easier to get sick.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heart suffers and you are more likely to develop coronary                                   heart disease as well as being at risk for a stroke.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Shortened sleep is associated with higher rates of breast cancer, colorectal cancer, and prostate cancer as well as increasing your risk of diabetes and being obese.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can’t think as clearly and it is harder to decision make, reason, and problem solve, along with worsening reaction time and alertness that is associate with being accident prone.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Your looks will suffer. Your body needs resting time to replenish your skin.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9225" y="156300"/>
            <a:ext cx="2110900" cy="227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</a:t>
            </a:r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https://www.tuck.com/sleep-hygiene/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https://www.healthline.com/health/healthy-sleep/what-happens-to-your-body-when-you-lose-sleep#5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https://bettersleep.org/mattress-education/mattress-accessories/pillow-types/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https://www.thesleepdoctor.com/2017/05/22/benefits-exercise-sleep/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http://healthysleep.med.harvard.edu/healthy/getting/overcoming/tips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Outcomes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Be aware of ways to improve your sleeping habits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Be able to correct poor sleeping routines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Understand the different types of mattresses and pillows 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/>
              <a:t>Acknowledge the benefits of good sleep hygiene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Sleep Hygiene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Sleep hygiene is “habits and practices that are conducive to sleeping well on a regular basis and is a variety of ways to get ready for bed.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850" y="1901200"/>
            <a:ext cx="2943350" cy="307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9275" y="1969650"/>
            <a:ext cx="3201049" cy="300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it is important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165975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it can affect the next day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Help you feel rested and not groggy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Won't be tired in the middle of the day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Maintains physical, mental, behavioral health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Good sleep can improve concentration and productivity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improve athletic ability because it gives your body time to heal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While you’re sleeping, your body is “resetting and healing”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6794" y="199424"/>
            <a:ext cx="2680031" cy="199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 Tips for Getting Better Sleep</a:t>
            </a:r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#1 Avoid Caffeine, Alcohol, Nicotine, and Other Chemicals that Interfere with Sleep</a:t>
            </a:r>
            <a:endParaRPr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#2 Turn Your Bedroom into a Sleep-Inducing Environment</a:t>
            </a:r>
            <a:endParaRPr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#3 Establish a Soothing Pre-Sleep Routine</a:t>
            </a:r>
            <a:endParaRPr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#4 Go to Sleep When You’re Truly Tired</a:t>
            </a:r>
            <a:endParaRPr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#5 Don’t Be a Nighttime Clock-Watcher</a:t>
            </a:r>
            <a:endParaRPr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#6 Use Light to Your Advantage</a:t>
            </a:r>
            <a:endParaRPr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#8 Nap Early—Or Not at All</a:t>
            </a:r>
            <a:endParaRPr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#9 Lighten Up on Evening Meals</a:t>
            </a:r>
            <a:endParaRPr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#10 Balance Fluid Intake</a:t>
            </a:r>
            <a:endParaRPr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#11 Exercise Early</a:t>
            </a:r>
            <a:endParaRPr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#12 Follow Through</a:t>
            </a:r>
            <a:endParaRPr>
              <a:solidFill>
                <a:srgbClr val="EFEFE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Get Sleep Hygiene</a:t>
            </a: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87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Baths/Hot Tubs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Taking a hot bath or shower can help you relax before bed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There are many safe options for bathtubs to prevent falls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Diet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Some foods can keep you up at night like caffeine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By not eating past 7, this will help your digestion and help your sleep be deeper.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much sleep do you need?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Depends on your activity level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Typically 7-8 hrs a night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4950" y="130400"/>
            <a:ext cx="33337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Improve Sleep Hygiene?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Routine before bed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 to bed at the same time every night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Wake up around the same time every morning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Sleep environment</a:t>
            </a:r>
            <a:endParaRPr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Try to avoid bright lights in your bedroom while you are sleeping </a:t>
            </a:r>
            <a:endParaRPr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Keep sounds to a minimum </a:t>
            </a:r>
            <a:endParaRPr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Exercising </a:t>
            </a:r>
            <a:endParaRPr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Physical activity increases time spent in</a:t>
            </a:r>
            <a:r>
              <a:rPr lang="en">
                <a:solidFill>
                  <a:srgbClr val="D9D9D9"/>
                </a:solidFill>
                <a:uFill>
                  <a:noFill/>
                </a:uFill>
                <a:hlinkClick r:id="rId3"/>
              </a:rPr>
              <a:t> deep sleep</a:t>
            </a:r>
            <a:r>
              <a:rPr lang="en">
                <a:solidFill>
                  <a:srgbClr val="D9D9D9"/>
                </a:solidFill>
              </a:rPr>
              <a:t>. Deep sleep helps to boost immune function, support cardiac health, and control stress and anxiety</a:t>
            </a:r>
            <a:r>
              <a:rPr lang="en" sz="1800">
                <a:solidFill>
                  <a:srgbClr val="D9D9D9"/>
                </a:solidFill>
              </a:rPr>
              <a:t>. </a:t>
            </a:r>
            <a:endParaRPr sz="1800">
              <a:solidFill>
                <a:srgbClr val="D9D9D9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">
                <a:solidFill>
                  <a:srgbClr val="D9D9D9"/>
                </a:solidFill>
              </a:rPr>
              <a:t>Avoiding caffeine near bedtime</a:t>
            </a:r>
            <a:endParaRPr>
              <a:solidFill>
                <a:srgbClr val="D9D9D9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400"/>
              <a:buChar char="○"/>
            </a:pPr>
            <a:r>
              <a:rPr lang="en">
                <a:solidFill>
                  <a:srgbClr val="D9D9D9"/>
                </a:solidFill>
              </a:rPr>
              <a:t>About  6 hours before sleeping</a:t>
            </a:r>
            <a:endParaRPr>
              <a:solidFill>
                <a:srgbClr val="D9D9D9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8000" y="83450"/>
            <a:ext cx="3077525" cy="230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Types of Mattresses and Pillows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232275" y="1271625"/>
            <a:ext cx="2448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Mattress Types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Memory Foam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Gel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Pillow Top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Inner Spring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Water Bed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Air Bed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Adjustable</a:t>
            </a:r>
            <a:endParaRPr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875" y="2902802"/>
            <a:ext cx="3339650" cy="203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3177450" y="2082875"/>
            <a:ext cx="57195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2740550" y="1271625"/>
            <a:ext cx="3217200" cy="3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Pillow Types</a:t>
            </a:r>
            <a:endParaRPr sz="18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Average"/>
              <a:buChar char="○"/>
            </a:pPr>
            <a:r>
              <a:rPr lang="en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Feather</a:t>
            </a:r>
            <a:endParaRPr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Average"/>
              <a:buChar char="○"/>
            </a:pPr>
            <a:r>
              <a:rPr lang="en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Down</a:t>
            </a:r>
            <a:endParaRPr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Average"/>
              <a:buChar char="○"/>
            </a:pPr>
            <a:r>
              <a:rPr lang="en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Memory Foam</a:t>
            </a:r>
            <a:endParaRPr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Average"/>
              <a:buChar char="○"/>
            </a:pPr>
            <a:r>
              <a:rPr lang="en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Microbead</a:t>
            </a:r>
            <a:endParaRPr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7375" y="136700"/>
            <a:ext cx="2085101" cy="480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800" y="17550"/>
            <a:ext cx="4490875" cy="49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5913" y="-12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On-screen Show (16:9)</PresentationFormat>
  <Paragraphs>93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Average</vt:lpstr>
      <vt:lpstr>Oswald</vt:lpstr>
      <vt:lpstr>Slate</vt:lpstr>
      <vt:lpstr>Slide 1</vt:lpstr>
      <vt:lpstr>Outcomes</vt:lpstr>
      <vt:lpstr>What is Sleep Hygiene</vt:lpstr>
      <vt:lpstr>Why it is important</vt:lpstr>
      <vt:lpstr>12 Tips for Getting Better Sleep</vt:lpstr>
      <vt:lpstr>Ways to Get Sleep Hygiene</vt:lpstr>
      <vt:lpstr>How Can I Improve Sleep Hygiene?</vt:lpstr>
      <vt:lpstr>Different Types of Mattresses and Pillows</vt:lpstr>
      <vt:lpstr>Slide 9</vt:lpstr>
      <vt:lpstr>Sleeping On Your Left Side</vt:lpstr>
      <vt:lpstr>In Summary</vt:lpstr>
      <vt:lpstr>If you don’t practice good sleep hygiene</vt:lpstr>
      <vt:lpstr>References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Jordan Applekamp</dc:creator>
  <cp:lastModifiedBy>Jordan Applekamp</cp:lastModifiedBy>
  <cp:revision>1</cp:revision>
  <dcterms:modified xsi:type="dcterms:W3CDTF">2019-05-13T14:16:54Z</dcterms:modified>
</cp:coreProperties>
</file>